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69" r:id="rId4"/>
    <p:sldId id="258" r:id="rId5"/>
    <p:sldId id="265" r:id="rId6"/>
    <p:sldId id="259" r:id="rId7"/>
    <p:sldId id="260" r:id="rId8"/>
    <p:sldId id="261" r:id="rId9"/>
    <p:sldId id="262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16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7DD393-B922-4C51-9A8D-930241BD4A55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9015C2-B1D6-4589-BD25-77832A65EE9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1772816"/>
            <a:ext cx="7633097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00" dirty="0" smtClean="0">
                <a:latin typeface="Times New Roman"/>
                <a:ea typeface="Times New Roman"/>
              </a:rPr>
              <a:t/>
            </a:r>
            <a:br>
              <a:rPr lang="en-US" sz="1300" dirty="0" smtClean="0">
                <a:latin typeface="Times New Roman"/>
                <a:ea typeface="Times New Roman"/>
              </a:rPr>
            </a:br>
            <a:r>
              <a:rPr lang="en-US" sz="1300" dirty="0">
                <a:latin typeface="Times New Roman"/>
                <a:ea typeface="Times New Roman"/>
              </a:rPr>
              <a:t/>
            </a:r>
            <a:br>
              <a:rPr lang="en-US" sz="1300" dirty="0">
                <a:latin typeface="Times New Roman"/>
                <a:ea typeface="Times New Roman"/>
              </a:rPr>
            </a:br>
            <a:r>
              <a:rPr lang="en-US" sz="1300" dirty="0" smtClean="0">
                <a:latin typeface="Times New Roman"/>
                <a:ea typeface="Times New Roman"/>
              </a:rPr>
              <a:t/>
            </a:r>
            <a:br>
              <a:rPr lang="en-US" sz="1300" dirty="0" smtClean="0">
                <a:latin typeface="Times New Roman"/>
                <a:ea typeface="Times New Roman"/>
              </a:rPr>
            </a:br>
            <a:r>
              <a:rPr lang="en-US" sz="1300" dirty="0">
                <a:latin typeface="Times New Roman"/>
                <a:ea typeface="Times New Roman"/>
              </a:rPr>
              <a:t/>
            </a:r>
            <a:br>
              <a:rPr lang="en-US" sz="1300" dirty="0">
                <a:latin typeface="Times New Roman"/>
                <a:ea typeface="Times New Roman"/>
              </a:rPr>
            </a:br>
            <a:r>
              <a:rPr lang="en-US" sz="1300" dirty="0" smtClean="0">
                <a:latin typeface="Times New Roman"/>
                <a:ea typeface="Times New Roman"/>
              </a:rPr>
              <a:t/>
            </a:r>
            <a:br>
              <a:rPr lang="en-US" sz="1300" dirty="0" smtClean="0">
                <a:latin typeface="Times New Roman"/>
                <a:ea typeface="Times New Roman"/>
              </a:rPr>
            </a:br>
            <a:r>
              <a:rPr lang="ru-RU" sz="1300" dirty="0" smtClean="0">
                <a:latin typeface="Times New Roman"/>
                <a:ea typeface="Times New Roman"/>
              </a:rPr>
              <a:t>Управление </a:t>
            </a:r>
            <a:r>
              <a:rPr lang="ru-RU" sz="1300" dirty="0">
                <a:latin typeface="Times New Roman"/>
                <a:ea typeface="Times New Roman"/>
              </a:rPr>
              <a:t>образования г. Казани</a:t>
            </a:r>
            <a:br>
              <a:rPr lang="ru-RU" sz="1300" dirty="0">
                <a:latin typeface="Times New Roman"/>
                <a:ea typeface="Times New Roman"/>
              </a:rPr>
            </a:br>
            <a:r>
              <a:rPr lang="ru-RU" sz="1300" dirty="0">
                <a:latin typeface="Times New Roman"/>
                <a:ea typeface="Times New Roman"/>
              </a:rPr>
              <a:t>Отдел образования Авиастроительного и Ново-</a:t>
            </a:r>
            <a:r>
              <a:rPr lang="en-US" sz="1300" dirty="0">
                <a:latin typeface="Times New Roman"/>
                <a:ea typeface="Times New Roman"/>
              </a:rPr>
              <a:t>C</a:t>
            </a:r>
            <a:r>
              <a:rPr lang="ru-RU" sz="1300" dirty="0" err="1">
                <a:latin typeface="Times New Roman"/>
                <a:ea typeface="Times New Roman"/>
              </a:rPr>
              <a:t>авиновского</a:t>
            </a:r>
            <a:r>
              <a:rPr lang="ru-RU" sz="1300" dirty="0">
                <a:latin typeface="Times New Roman"/>
                <a:ea typeface="Times New Roman"/>
              </a:rPr>
              <a:t/>
            </a:r>
            <a:br>
              <a:rPr lang="ru-RU" sz="1300" dirty="0">
                <a:latin typeface="Times New Roman"/>
                <a:ea typeface="Times New Roman"/>
              </a:rPr>
            </a:br>
            <a:r>
              <a:rPr lang="ru-RU" sz="1300" dirty="0">
                <a:latin typeface="Times New Roman"/>
                <a:ea typeface="Times New Roman"/>
              </a:rPr>
              <a:t>районов г. Казани</a:t>
            </a:r>
            <a:br>
              <a:rPr lang="ru-RU" sz="1300" dirty="0">
                <a:latin typeface="Times New Roman"/>
                <a:ea typeface="Times New Roman"/>
              </a:rPr>
            </a:br>
            <a:r>
              <a:rPr lang="ru-RU" sz="1300" dirty="0"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br>
              <a:rPr lang="ru-RU" sz="1300" dirty="0">
                <a:latin typeface="Times New Roman"/>
                <a:ea typeface="Times New Roman"/>
              </a:rPr>
            </a:br>
            <a:r>
              <a:rPr lang="ru-RU" sz="1300" dirty="0">
                <a:latin typeface="Times New Roman"/>
                <a:ea typeface="Times New Roman"/>
              </a:rPr>
              <a:t>«Основная общеобразовательная школа №168 с продленным днем обучения для детей с соматическими заболеваниями»</a:t>
            </a:r>
            <a:br>
              <a:rPr lang="ru-RU" sz="1300" dirty="0">
                <a:latin typeface="Times New Roman"/>
                <a:ea typeface="Times New Roman"/>
              </a:rPr>
            </a:br>
            <a:r>
              <a:rPr lang="ru-RU" sz="1300" dirty="0">
                <a:latin typeface="Times New Roman"/>
                <a:ea typeface="Times New Roman"/>
              </a:rPr>
              <a:t>Авиастроительного района г. </a:t>
            </a:r>
            <a:r>
              <a:rPr lang="ru-RU" sz="1300" dirty="0" smtClean="0">
                <a:latin typeface="Times New Roman"/>
                <a:ea typeface="Times New Roman"/>
              </a:rPr>
              <a:t>Казани</a:t>
            </a:r>
            <a:r>
              <a:rPr lang="ru-RU" sz="1300" dirty="0">
                <a:latin typeface="Times New Roman"/>
                <a:ea typeface="Times New Roman"/>
              </a:rPr>
              <a:t/>
            </a:r>
            <a:br>
              <a:rPr lang="ru-RU" sz="13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3600" b="1" dirty="0">
                <a:latin typeface="Times New Roman"/>
                <a:ea typeface="Times New Roman"/>
              </a:rPr>
              <a:t>Семинар - практикум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b="1" i="1" dirty="0">
                <a:latin typeface="Times New Roman"/>
                <a:ea typeface="Times New Roman"/>
              </a:rPr>
              <a:t>«Организация специальной образовательной среды для детей с ОВЗ»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3600" dirty="0">
                <a:latin typeface="Times New Roman"/>
                <a:ea typeface="Times New Roman"/>
              </a:rPr>
              <a:t>для заместителей директоров по воспитательной работе</a:t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21 ноября 2017 года</a:t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г. Казань</a:t>
            </a:r>
            <a:endParaRPr lang="ru-RU" sz="1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1787119" cy="179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1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97" y="2267008"/>
            <a:ext cx="2906703" cy="40696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45" y="2272146"/>
            <a:ext cx="3041640" cy="406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2146"/>
            <a:ext cx="2987857" cy="410918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106"/>
            <a:ext cx="7920880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4000" b="1" dirty="0" smtClean="0">
                <a:effectLst/>
                <a:latin typeface="Times New Roman"/>
                <a:ea typeface="Calibri"/>
                <a:cs typeface="Times New Roman"/>
              </a:rPr>
              <a:t> игровой деятельности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  <a:t>усваивается реальная действительность.</a:t>
            </a:r>
            <a:endParaRPr lang="ru-RU" sz="40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81" y="2636912"/>
            <a:ext cx="9142309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Организация специальной образовательной среды для детей с ОВЗ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Чекунова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Анатольевна, директор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«ООШ № 168 с продленным днем обучения для детей с соматическими заболеваниями» Авиастроительного района г. Казани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51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 в воспитательной работе с детьми с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Забелина Н.Н., заместитель директора по ВР МБОУ «ООШ № 168 с продленным днем обучения для детей с соматическими заболеваниями» Авиастроительного района г. Казани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964612" cy="65532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100" dirty="0">
                <a:latin typeface="Times New Roman"/>
                <a:ea typeface="Calibri"/>
                <a:cs typeface="Times New Roman"/>
              </a:rPr>
              <a:t>Э</a:t>
            </a:r>
            <a:r>
              <a:rPr lang="ru-RU" sz="11100" dirty="0" smtClean="0">
                <a:effectLst/>
                <a:latin typeface="Times New Roman"/>
                <a:ea typeface="Calibri"/>
                <a:cs typeface="Times New Roman"/>
              </a:rPr>
              <a:t>лементы современных </a:t>
            </a:r>
            <a:r>
              <a:rPr lang="ru-RU" sz="11100" b="1" dirty="0" smtClean="0">
                <a:effectLst/>
                <a:latin typeface="Times New Roman"/>
                <a:ea typeface="Calibri"/>
                <a:cs typeface="Times New Roman"/>
              </a:rPr>
              <a:t>технологий</a:t>
            </a:r>
            <a:r>
              <a:rPr lang="ru-RU" sz="111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1100" dirty="0" smtClean="0">
                <a:latin typeface="Times New Roman"/>
                <a:ea typeface="Calibri"/>
                <a:cs typeface="Times New Roman"/>
              </a:rPr>
              <a:t>при </a:t>
            </a:r>
            <a:r>
              <a:rPr lang="ru-RU" sz="11100" dirty="0" smtClean="0">
                <a:effectLst/>
                <a:latin typeface="Times New Roman"/>
                <a:ea typeface="Calibri"/>
                <a:cs typeface="Times New Roman"/>
              </a:rPr>
              <a:t>работе с детьми ОВЗ:</a:t>
            </a:r>
            <a:endParaRPr lang="ru-RU" sz="111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1100" dirty="0" smtClean="0">
                <a:effectLst/>
                <a:latin typeface="Times New Roman"/>
                <a:ea typeface="Calibri"/>
                <a:cs typeface="Times New Roman"/>
              </a:rPr>
              <a:t> игровые технологии,</a:t>
            </a:r>
            <a:endParaRPr lang="ru-RU" sz="111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1100" dirty="0" smtClean="0">
                <a:effectLst/>
                <a:latin typeface="Times New Roman"/>
                <a:ea typeface="Calibri"/>
                <a:cs typeface="Times New Roman"/>
              </a:rPr>
              <a:t>арт-технологии,</a:t>
            </a:r>
            <a:endParaRPr lang="ru-RU" sz="111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1100" dirty="0" smtClean="0">
                <a:effectLst/>
                <a:latin typeface="Times New Roman"/>
                <a:ea typeface="Calibri"/>
                <a:cs typeface="Times New Roman"/>
              </a:rPr>
              <a:t>шоу- технологии (организация публичных конкурсов, соревнований, КВН),</a:t>
            </a:r>
            <a:endParaRPr lang="ru-RU" sz="111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1100" dirty="0" err="1" smtClean="0">
                <a:effectLst/>
                <a:latin typeface="Times New Roman"/>
                <a:ea typeface="Calibri"/>
                <a:cs typeface="Times New Roman"/>
              </a:rPr>
              <a:t>здоровьесберегающие</a:t>
            </a:r>
            <a:r>
              <a:rPr lang="ru-RU" sz="11100" dirty="0" smtClean="0">
                <a:effectLst/>
                <a:latin typeface="Times New Roman"/>
                <a:ea typeface="Calibri"/>
                <a:cs typeface="Times New Roman"/>
              </a:rPr>
              <a:t> технологии,</a:t>
            </a:r>
            <a:endParaRPr lang="ru-RU" sz="111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1100" dirty="0" smtClean="0">
                <a:effectLst/>
                <a:latin typeface="Times New Roman"/>
                <a:ea typeface="Calibri"/>
                <a:cs typeface="Times New Roman"/>
              </a:rPr>
              <a:t>коллективное творческое дело,</a:t>
            </a:r>
            <a:endParaRPr lang="ru-RU" sz="111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11100" dirty="0" smtClean="0">
                <a:effectLst/>
                <a:latin typeface="Times New Roman"/>
                <a:ea typeface="Calibri"/>
                <a:cs typeface="Times New Roman"/>
              </a:rPr>
              <a:t>технология проектов</a:t>
            </a:r>
            <a:endParaRPr lang="ru-RU" sz="111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7" y="0"/>
            <a:ext cx="5001060" cy="66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978" y="116632"/>
            <a:ext cx="80782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шоу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на выступающих и зрителей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соревновательность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сцене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заготовленный сценарий.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01572"/>
            <a:ext cx="7242008" cy="6529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" y="2686635"/>
            <a:ext cx="9031951" cy="3783438"/>
          </a:xfrm>
        </p:spPr>
      </p:pic>
    </p:spTree>
    <p:extLst>
      <p:ext uri="{BB962C8B-B14F-4D97-AF65-F5344CB8AC3E}">
        <p14:creationId xmlns:p14="http://schemas.microsoft.com/office/powerpoint/2010/main" val="28500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960" y="64662"/>
            <a:ext cx="7696472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3600" dirty="0"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190" y="1844824"/>
            <a:ext cx="3240360" cy="432047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47664" y="274320"/>
            <a:ext cx="7386024" cy="994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Арт-педагогика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- воспитание, образование, развитие личности осуществляются средствами искусства, как классического, так и народного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0032" y="753761"/>
            <a:ext cx="4283968" cy="5843591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9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проектирование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особый вид деятельности, результатом которой является создание реального социального «продукта», имеющего для участников проекта практическое значение.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053343"/>
            <a:ext cx="3517900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0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7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Колективное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творческое дело»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общению, к познавательной активности.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034449"/>
            <a:ext cx="2687521" cy="370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005492"/>
            <a:ext cx="2712044" cy="37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061414"/>
            <a:ext cx="2666982" cy="367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7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</TotalTime>
  <Words>187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Управление образования г. Казани Отдел образования Авиастроительного и Ново-Cавиновского районов г. Казани Муниципальное бюджетное общеобразовательное учреждение «Основная общеобразовательная школа №168 с продленным днем обучения для детей с соматическими заболеваниями» Авиастроительного района г. Казани  Семинар - практикум «Организация специальной образовательной среды для детей с ОВЗ» для заместителей директоров по воспитательной работе       21 ноября 2017 года г. Казань</vt:lpstr>
      <vt:lpstr>Организация специальной образовательной среды для детей с ОВЗ</vt:lpstr>
      <vt:lpstr>Современные технологии  в воспитательной работе с детьми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достижения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технологии  в воспитательной работе с детьми с ОВЗ»</dc:title>
  <dc:creator>1</dc:creator>
  <cp:lastModifiedBy>User</cp:lastModifiedBy>
  <cp:revision>74</cp:revision>
  <dcterms:created xsi:type="dcterms:W3CDTF">2017-11-18T19:13:56Z</dcterms:created>
  <dcterms:modified xsi:type="dcterms:W3CDTF">2017-11-21T13:41:02Z</dcterms:modified>
</cp:coreProperties>
</file>